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7" d="100"/>
          <a:sy n="107" d="100"/>
        </p:scale>
        <p:origin x="128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603A6-9005-9ACD-5B83-7B6A2A8A7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570A17-1223-5D4E-14E7-F0329ED3B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17EB4-5E0B-C67D-BB9F-0B37E9E9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5F0B7-776D-44FF-DB34-43EB1C874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5599F-DDE2-19D6-3DD3-B7747DDA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9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E4B22-93A7-40F7-1E33-F28A93154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99DD18-FCC7-1F0F-D482-F3B5E46EF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65091-EC57-1D3F-E110-72593520E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C8F32-39A8-4209-FCBA-EE9D39AE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92C44-18B9-2A1B-CF9B-1912990A9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517F85-A1D2-A070-F745-60A48E4CA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26C22C-79AF-26D4-91DF-F27689FA3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301DB-28A9-A021-838E-D5A3516AE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F2D00-C78A-A706-AEFA-20DD504F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5BE6C-069B-DF4E-B915-26C95239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3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D179-9A90-D415-3758-3A7EB8EE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9B3BC-B6AF-88B4-9A6F-8CDBCC9C3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D5902-5F03-17EE-F03D-A120E76F0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F08E8-FBA8-649C-A224-270D9AF2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8324D-FABD-47FC-A229-C4A00419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3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C5E75-F3E6-BA8B-2E13-591775C22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A0F37-B406-9EBF-00A6-336AA9E04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F6149-7C66-E76F-7AE4-39FD875B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E8549-130D-05CB-C538-1A73C98EC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14350-AF47-6F79-D953-4E0BCFF0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23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CD915-66BC-87FB-2AC9-F36620119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0F3C6-F137-0D17-8C58-DB5D41F3D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4FDED9-040B-DFB1-F5B0-2D93182BA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54022-298B-DE78-B21E-6F0944DDD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3C47B-E99B-E46B-5DF0-1D86CAB83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59C059-0EB9-A178-DC22-D7F38EE8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3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A39DA-A30C-3B98-D9DE-765FDA169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47A3D-730E-632C-AE4D-7318B5250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463A4-121F-9289-A508-93B225953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10623B-4BF9-459E-D9AC-941C0F97B8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281F23-6C29-7D50-67E8-F033CA8166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325760-C267-31C1-DBC6-DD99A3F51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AEC0CF-0288-0BE1-526B-51BD2450A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2824EF-3226-ECAC-7A87-C1141656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0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90333-BEAA-0B67-067A-F337FB489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6549E0-CF58-A4FE-A129-674B886D9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11629-019C-BE6B-85C3-48C8BF70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A38FF9-D283-A27A-43EF-115FB5BB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896CB9-1C9B-1B1B-E893-985A734E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FAC74C-ED12-A0AF-1A1D-C55B5E8E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0C928-5CE5-325C-2450-485ED4C1C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2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3286A-5777-D43C-BC94-FA0CA986E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35157-2738-699C-16ED-B0C351B1F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1E4DD-0AC4-AE75-056E-BC834B621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099DB7-4CC6-C11F-9301-C4EE20E42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D39FD-C9FF-4AF5-8D9B-9547D7E33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E69E5-619A-D252-8E2C-32AD9498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B1AC-88D9-A868-0EDE-032C0A2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28EAEC-590A-AA0D-1595-11067A6DDD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2FFFD-06DE-56A3-B205-3BDF6F9EF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FC94F-98D7-35FA-A98D-AD0EDCE91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6B4B3-BD63-B0A3-88F2-43C142087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69506-32FE-E70E-4439-7699DB10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7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7DA472-2B01-71D1-A513-6FFE6BCC1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ED371-F639-1E6B-BF2F-F13F752E3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1E780-B293-0248-E65B-CE292C4CD0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FD717F-5B7C-5443-99A5-DB2CEAE9AAD2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5F944-672D-0E1E-4A42-3D24E04DA2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C48F3-1E71-F472-C3E9-48528DC1F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B6A61D-5F24-7240-9439-42B5EA7EE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9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43D6D-CF48-C0BD-8728-C376F42FE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AEM Exposure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1E2A3-83C5-27A8-49FD-3CCD7689A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project does not pose a risk to health and safety. The very low level of magnetic exposure is about the same as standing one foot from a toaster, as shown on the figure.</a:t>
            </a:r>
          </a:p>
          <a:p>
            <a:r>
              <a:rPr lang="en-US" dirty="0"/>
              <a:t>The AEM transmitter generates a magnetic field that is lower than 1/100</a:t>
            </a:r>
            <a:r>
              <a:rPr lang="en-US" baseline="30000" dirty="0"/>
              <a:t>th</a:t>
            </a:r>
            <a:r>
              <a:rPr lang="en-US" dirty="0"/>
              <a:t> of the accepted general public exposure level across all frequencies</a:t>
            </a:r>
          </a:p>
          <a:p>
            <a:r>
              <a:rPr lang="en-US" dirty="0"/>
              <a:t>The same AEM surveys have been conducted in Kansas and many other locations throughout the US and the world with no reported ill effects to humans or animals</a:t>
            </a:r>
          </a:p>
        </p:txBody>
      </p:sp>
    </p:spTree>
    <p:extLst>
      <p:ext uri="{BB962C8B-B14F-4D97-AF65-F5344CB8AC3E}">
        <p14:creationId xmlns:p14="http://schemas.microsoft.com/office/powerpoint/2010/main" val="123643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device&#10;&#10;AI-generated content may be incorrect.">
            <a:extLst>
              <a:ext uri="{FF2B5EF4-FFF2-40B4-BE49-F238E27FC236}">
                <a16:creationId xmlns:a16="http://schemas.microsoft.com/office/drawing/2014/main" id="{EC6F69DA-DC3B-60A8-F495-DB3DC866F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679" y="0"/>
            <a:ext cx="7772400" cy="615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14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AEM Exposure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JARED Abraham</dc:creator>
  <cp:lastModifiedBy>JARED Abraham</cp:lastModifiedBy>
  <cp:revision>2</cp:revision>
  <dcterms:created xsi:type="dcterms:W3CDTF">2025-04-18T16:34:16Z</dcterms:created>
  <dcterms:modified xsi:type="dcterms:W3CDTF">2025-04-18T16:41:14Z</dcterms:modified>
</cp:coreProperties>
</file>